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A0B"/>
    <a:srgbClr val="C9DD03"/>
    <a:srgbClr val="AFC91D"/>
    <a:srgbClr val="505F28"/>
    <a:srgbClr val="D9D9D9"/>
    <a:srgbClr val="A6A6A6"/>
    <a:srgbClr val="7F7F7F"/>
    <a:srgbClr val="3D3D3C"/>
    <a:srgbClr val="6C7C35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3" autoAdjust="0"/>
    <p:restoredTop sz="79766" autoAdjust="0"/>
  </p:normalViewPr>
  <p:slideViewPr>
    <p:cSldViewPr snapToGrid="0" showGuides="1">
      <p:cViewPr varScale="1">
        <p:scale>
          <a:sx n="57" d="100"/>
          <a:sy n="57" d="100"/>
        </p:scale>
        <p:origin x="1416" y="78"/>
      </p:cViewPr>
      <p:guideLst>
        <p:guide orient="horz" pos="1253"/>
        <p:guide orient="horz" pos="3884"/>
        <p:guide pos="303"/>
        <p:guide pos="7379"/>
        <p:guide pos="3705"/>
        <p:guide pos="3977"/>
      </p:guideLst>
    </p:cSldViewPr>
  </p:slideViewPr>
  <p:outlineViewPr>
    <p:cViewPr>
      <p:scale>
        <a:sx n="33" d="100"/>
        <a:sy n="33" d="100"/>
      </p:scale>
      <p:origin x="0" y="-7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200"/>
        <p:guide pos="436"/>
        <p:guide pos="3929"/>
      </p:guideLst>
    </p:cSldViewPr>
  </p:notesViewPr>
  <p:gridSpacing cx="72008" cy="72008"/>
</p:viewPr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1136</Words>
  <Application>Microsoft Office PowerPoint</Application>
  <PresentationFormat>Benutzerdefiniert</PresentationFormat>
  <Paragraphs>338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Papyrus</vt:lpstr>
      <vt:lpstr>Symbol</vt:lpstr>
      <vt:lpstr>Wingdings</vt:lpstr>
      <vt:lpstr>Wingdings 3</vt:lpstr>
      <vt:lpstr>GLS_Master_16_9_neu</vt:lpstr>
      <vt:lpstr>PowerPoint-Präsentation</vt:lpstr>
      <vt:lpstr>PowerPoint-Präsentation</vt:lpstr>
      <vt:lpstr>Transformation jetzt!</vt:lpstr>
      <vt:lpstr>Transformation jetzt!</vt:lpstr>
      <vt:lpstr>Transformation jetzt!</vt:lpstr>
      <vt:lpstr>Transformation jetzt!</vt:lpstr>
      <vt:lpstr>Transformation jetzt!</vt:lpstr>
      <vt:lpstr>PowerPoint-Präsentation</vt:lpstr>
      <vt:lpstr>Unsere Zukunftsbilder</vt:lpstr>
      <vt:lpstr>Transformation ermöglichen</vt:lpstr>
      <vt:lpstr>Transformation unserer Welt  Agenda 2030 – UN-Entwicklungsziele</vt:lpstr>
      <vt:lpstr>Entwicklung GLS Fonds 2019 </vt:lpstr>
      <vt:lpstr>Transformation jetzt!</vt:lpstr>
      <vt:lpstr>Transformation ermöglichen</vt:lpstr>
      <vt:lpstr>Anlage- und Finanzierungsgrundsätze der GLS Bank</vt:lpstr>
      <vt:lpstr>PowerPoint-Präsentation</vt:lpstr>
      <vt:lpstr>Beispiele aus der Praxis </vt:lpstr>
      <vt:lpstr>Geschäfts- und Kundenentwicklung</vt:lpstr>
      <vt:lpstr>Referenz für sozial-ökologisches Banking </vt:lpstr>
      <vt:lpstr>PowerPoint-Präsentation</vt:lpstr>
    </vt:vector>
  </TitlesOfParts>
  <Company>K16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yg4v7c5</dc:creator>
  <cp:lastModifiedBy> </cp:lastModifiedBy>
  <cp:revision>173</cp:revision>
  <cp:lastPrinted>2019-09-23T10:58:52Z</cp:lastPrinted>
  <dcterms:created xsi:type="dcterms:W3CDTF">2015-04-09T07:37:10Z</dcterms:created>
  <dcterms:modified xsi:type="dcterms:W3CDTF">2020-03-06T09:25:57Z</dcterms:modified>
</cp:coreProperties>
</file>